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216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5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3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3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55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1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5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29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38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3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86799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0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6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0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610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5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9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4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7723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5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8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2019-10-07T03:31:35Z</dcterms:modified>
</cp:coreProperties>
</file>